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</a:t>
            </a:r>
            <a:r>
              <a:rPr lang="en-US" smtClean="0"/>
              <a:t>numeric variables</a:t>
            </a:r>
            <a:endParaRPr lang="en-US" dirty="0" smtClean="0"/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1890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</a:t>
            </a:r>
            <a:r>
              <a:rPr lang="en-US" dirty="0" smtClean="0"/>
              <a:t>donors</a:t>
            </a:r>
            <a:endParaRPr lang="en-US" dirty="0" smtClean="0"/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business buy-in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WFAA 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861994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362028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4054112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86949"/>
              </p:ext>
            </p:extLst>
          </p:nvPr>
        </p:nvGraphicFramePr>
        <p:xfrm>
          <a:off x="329783" y="2870367"/>
          <a:ext cx="4713987" cy="1453515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8339"/>
              </p:ext>
            </p:extLst>
          </p:nvPr>
        </p:nvGraphicFramePr>
        <p:xfrm>
          <a:off x="6918963" y="2864439"/>
          <a:ext cx="1895254" cy="1453515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925</TotalTime>
  <Words>1392</Words>
  <Application>Microsoft Office PowerPoint</Application>
  <PresentationFormat>On-screen Show (16:9)</PresentationFormat>
  <Paragraphs>271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235</cp:revision>
  <dcterms:created xsi:type="dcterms:W3CDTF">2018-04-11T13:46:40Z</dcterms:created>
  <dcterms:modified xsi:type="dcterms:W3CDTF">2019-05-16T14:40:10Z</dcterms:modified>
</cp:coreProperties>
</file>